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76" r:id="rId2"/>
    <p:sldId id="256" r:id="rId3"/>
    <p:sldId id="257" r:id="rId4"/>
    <p:sldId id="277" r:id="rId5"/>
    <p:sldId id="258" r:id="rId6"/>
    <p:sldId id="278" r:id="rId7"/>
    <p:sldId id="259" r:id="rId8"/>
    <p:sldId id="279" r:id="rId9"/>
    <p:sldId id="260" r:id="rId10"/>
    <p:sldId id="280" r:id="rId11"/>
    <p:sldId id="261" r:id="rId12"/>
    <p:sldId id="281" r:id="rId13"/>
    <p:sldId id="262" r:id="rId14"/>
    <p:sldId id="263" r:id="rId15"/>
    <p:sldId id="264" r:id="rId16"/>
    <p:sldId id="282" r:id="rId17"/>
    <p:sldId id="265" r:id="rId18"/>
    <p:sldId id="283" r:id="rId19"/>
    <p:sldId id="266" r:id="rId20"/>
    <p:sldId id="284" r:id="rId21"/>
    <p:sldId id="267" r:id="rId22"/>
    <p:sldId id="285" r:id="rId23"/>
    <p:sldId id="268" r:id="rId24"/>
    <p:sldId id="286" r:id="rId25"/>
    <p:sldId id="269" r:id="rId26"/>
    <p:sldId id="287" r:id="rId27"/>
    <p:sldId id="270" r:id="rId28"/>
    <p:sldId id="288" r:id="rId29"/>
    <p:sldId id="271" r:id="rId30"/>
    <p:sldId id="289" r:id="rId31"/>
    <p:sldId id="272" r:id="rId32"/>
    <p:sldId id="290" r:id="rId33"/>
    <p:sldId id="273" r:id="rId34"/>
    <p:sldId id="291" r:id="rId35"/>
    <p:sldId id="274" r:id="rId36"/>
    <p:sldId id="292" r:id="rId37"/>
    <p:sldId id="275" r:id="rId38"/>
    <p:sldId id="293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viewProps" Target="view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ableStyles" Target="tableStyles.xml"/><Relationship Id="rId4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A851A-11B6-4690-BA98-FB4BB5AA2607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7BF7D-763B-4EA3-803A-ACF082BE8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B33C2-A671-46CD-A98A-D2AAD5144B04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A59C3-5D51-4A2D-9E2C-8B87A18DC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2CA3D-11AF-4AF3-B459-F7D8025ED412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EA714-F57D-4996-B672-E4CDA352C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E8B4C-16E9-45E6-B2F9-7E4A32E79FEE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F3232-8D4D-4661-BEE6-7A5BBBFEF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90E60-0CDB-467E-AE93-B5E89D521A87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29BD3-F175-4755-B544-BEAC810B9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E41AE-32CA-4F62-810D-517C4B5FD4A4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F5F48-D779-452E-BE26-4A3449629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08FBD-F2CD-46E3-823E-10A9BCDE6B09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7F88F-6B40-49EC-9F45-58853CFC4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1552E-C356-4DBB-8194-6B64A761CC61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02CB7-E17B-467C-9A98-F3B93CC88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94FA2-3398-4D2C-86C8-C96A611C93DF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55D53-E776-46DB-AB02-A0E7EF883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BD37-2CB5-49BF-A4D2-CC42F2FC9994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7AB20-CA56-403C-AF97-E11716021B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44401-6531-423C-97EF-5DC2EF1A9C9B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26C0-7FB6-460E-A981-D0585EDD7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0D20D2E-8749-4D32-8EB9-1D9B387B7710}" type="datetimeFigureOut">
              <a:rPr lang="en-US"/>
              <a:pPr>
                <a:defRPr/>
              </a:pPr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AA3855-42EB-4581-8B50-C6FAC6ED9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4754562"/>
          </a:xfrm>
        </p:spPr>
        <p:txBody>
          <a:bodyPr/>
          <a:lstStyle/>
          <a:p>
            <a:pPr eaLnBrk="1" hangingPunct="1"/>
            <a:r>
              <a:rPr lang="en-US" sz="5400" smtClean="0"/>
              <a:t>INEQUALITY REVIEW GAME!</a:t>
            </a:r>
            <a:br>
              <a:rPr lang="en-US" sz="5400" smtClean="0"/>
            </a:br>
            <a:r>
              <a:rPr lang="en-US" sz="5400" smtClean="0"/>
              <a:t/>
            </a:r>
            <a:br>
              <a:rPr lang="en-US" sz="5400" smtClean="0"/>
            </a:br>
            <a:r>
              <a:rPr lang="en-US" sz="5400" smtClean="0"/>
              <a:t>TEST ON MONDAY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y &lt;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6)  Solve and graph the inequality.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6000" smtClean="0"/>
              <a:t>17 – 2y </a:t>
            </a:r>
            <a:r>
              <a:rPr lang="en-US" sz="6000" smtClean="0">
                <a:sym typeface="Symbol" pitchFamily="-123" charset="2"/>
              </a:rPr>
              <a:t> 5 ( 7 – 3y ) - 15</a:t>
            </a:r>
            <a:endParaRPr lang="en-US" sz="6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y ≤ 3/13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7)  Graph the inequality.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9600" smtClean="0"/>
              <a:t>x </a:t>
            </a:r>
            <a:r>
              <a:rPr lang="en-US" sz="9600" smtClean="0">
                <a:sym typeface="Symbol" pitchFamily="-123" charset="2"/>
              </a:rPr>
              <a:t> 1  AND  x &gt; 5</a:t>
            </a:r>
            <a:endParaRPr lang="en-US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8)  Graph the inequality.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9600" smtClean="0"/>
              <a:t>x </a:t>
            </a:r>
            <a:r>
              <a:rPr lang="en-US" sz="9600" smtClean="0">
                <a:sym typeface="Symbol" pitchFamily="-123" charset="2"/>
              </a:rPr>
              <a:t> -2  OR  x  8</a:t>
            </a:r>
            <a:endParaRPr lang="en-US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9)  Solve and graph the inequality.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7200" smtClean="0"/>
              <a:t>2 ( 1 – 2x ) &gt; x + 12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7200" smtClean="0"/>
              <a:t>OR  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7200" smtClean="0"/>
              <a:t>2 ( x + 1 ) </a:t>
            </a:r>
            <a:r>
              <a:rPr lang="en-US" sz="7200" smtClean="0">
                <a:sym typeface="Symbol" pitchFamily="-123" charset="2"/>
              </a:rPr>
              <a:t> 12</a:t>
            </a:r>
            <a:endParaRPr lang="en-US" sz="7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/>
          </p:cNvSpPr>
          <p:nvPr>
            <p:ph type="body"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&lt; -2  OR  x ≥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10)  Solve and graph the inequality.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5400" smtClean="0"/>
              <a:t>6 ( t – 4 ) – 5 ( t – 4 ) &gt; 4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5400" smtClean="0"/>
              <a:t>AND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5400" smtClean="0"/>
              <a:t>9 ( 2t – 1 ) – 7 ( 2t – 3 ) &lt;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/>
          </p:cNvSpPr>
          <p:nvPr>
            <p:ph type="body"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8800" smtClean="0"/>
              <a:t>NO SOLUTION!!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11)  Solve and graph the inequality.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endParaRPr lang="en-US" sz="2400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-4 &lt; x – 3 &lt;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 Graph the Inequality.</a:t>
            </a:r>
          </a:p>
        </p:txBody>
      </p:sp>
      <p:sp>
        <p:nvSpPr>
          <p:cNvPr id="1433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9600" smtClean="0"/>
              <a:t>				x &gt; 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/>
          </p:cNvSpPr>
          <p:nvPr>
            <p:ph type="body" idx="1"/>
          </p:nvPr>
        </p:nvSpPr>
        <p:spPr>
          <a:xfrm>
            <a:off x="3810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-1 &lt; x &lt;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12)  Solve and graph the inequality.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endParaRPr lang="en-US" sz="4400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8000" smtClean="0"/>
              <a:t>-6 </a:t>
            </a:r>
            <a:r>
              <a:rPr lang="en-US" sz="8000" smtClean="0">
                <a:sym typeface="Symbol" pitchFamily="-123" charset="2"/>
              </a:rPr>
              <a:t> 3 ( x + 2 )  12</a:t>
            </a:r>
            <a:endParaRPr lang="en-US" sz="8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-4 ≤ x ≤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13)  Solve and graph the inequality.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8000" smtClean="0"/>
              <a:t>2 ( 3 + x ) &gt; 4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8000" smtClean="0"/>
              <a:t>OR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8000" smtClean="0"/>
              <a:t>1/3 ( 6 + 9x ) &lt;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1"/>
          </p:nvPr>
        </p:nvSpPr>
        <p:spPr>
          <a:xfrm>
            <a:off x="381000" y="8382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8800" smtClean="0"/>
              <a:t>x is the element of all real numbers!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14)  Solve and graph the inequality.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endParaRPr lang="en-US" sz="2800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|5x + 3| - 7 &gt; 36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7200" smtClean="0"/>
              <a:t>x &gt; 8  OR  x &lt; -46/5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15)  Solve and graph the inequality.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-123" charset="0"/>
              <a:buNone/>
            </a:pPr>
            <a:endParaRPr lang="en-US" sz="2400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|3x – 4| </a:t>
            </a:r>
            <a:r>
              <a:rPr lang="en-US" sz="9600" smtClean="0">
                <a:sym typeface="Symbol" pitchFamily="-123" charset="2"/>
              </a:rPr>
              <a:t> 22</a:t>
            </a:r>
            <a:endParaRPr lang="en-US" sz="9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7200" smtClean="0"/>
              <a:t>x ≤ 26/3  AND  x ≥ -6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16)  Solve and graph the inequality.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8000" smtClean="0"/>
              <a:t>2 |-2x – 2| - 3 &gt;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2) Solve and graph the inequality.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9600" smtClean="0"/>
              <a:t>-3x – 4 + 6 &gt; 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&lt; -5  OR  x &gt;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4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4400" smtClean="0"/>
              <a:t>17)  Justin’s four marking period grades in Mr. Smith’s Algebra 2 class are: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4400" smtClean="0"/>
              <a:t>86%, 89%, 92%, and 94%.</a:t>
            </a:r>
          </a:p>
          <a:p>
            <a:pPr algn="ctr" eaLnBrk="1" hangingPunct="1">
              <a:buFont typeface="Arial" pitchFamily="-123" charset="0"/>
              <a:buNone/>
            </a:pPr>
            <a:r>
              <a:rPr lang="en-US" sz="4400" smtClean="0"/>
              <a:t>What is the lowest score that Justin can receive on the final exam to achieve a 90% or higher?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≥ 89%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3600" smtClean="0"/>
              <a:t>18)  A building is in the shape of a triangle. The longest side of the building is three times the length of the shortest side of the building. The third side of the building is 8 feet longer than the shortest side. If the perimeter of the building is no more than 43 feet long, what is the largest possibly value for the shortest side?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≤ 7 feet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4400" smtClean="0"/>
              <a:t>19)  Parkland High School is having a spring carnival. Admission into the carnival is $3 and each game inside the carnival costs $.25 to play. What is the most games that you can play if you have $10.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≤ 28 games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4800" smtClean="0"/>
              <a:t>20)  A taxi can charges a $1.75 flat rate in addition to $.65 per mile. If Sarah has $20, how many miles can she ride without going over her $20 limit?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/>
          <p:cNvSpPr>
            <a:spLocks noGrp="1"/>
          </p:cNvSpPr>
          <p:nvPr>
            <p:ph type="body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≤ 28.1 miles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endParaRPr lang="en-US" sz="7200" smtClean="0"/>
          </a:p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&lt; -8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3)  Solve and graph the inequality.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9600" smtClean="0"/>
              <a:t>	  6 + 3x &gt; 4 - 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&gt; -1/2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4)  Solve and graph the inequality.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8800" smtClean="0"/>
              <a:t>5 ( x – 3 ) – 5 </a:t>
            </a:r>
            <a:r>
              <a:rPr lang="en-US" sz="8800" smtClean="0">
                <a:sym typeface="Symbol" pitchFamily="-123" charset="2"/>
              </a:rPr>
              <a:t> 5</a:t>
            </a:r>
            <a:endParaRPr lang="en-US" sz="8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 algn="ctr" eaLnBrk="1" hangingPunct="1">
              <a:buFont typeface="Arial" pitchFamily="-123" charset="0"/>
              <a:buNone/>
            </a:pPr>
            <a:r>
              <a:rPr lang="en-US" sz="9600" smtClean="0"/>
              <a:t>x ≥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5)  Solve and graph the inequality.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endParaRPr lang="en-US" smtClean="0"/>
          </a:p>
          <a:p>
            <a:pPr eaLnBrk="1" hangingPunct="1">
              <a:buFont typeface="Arial" pitchFamily="-123" charset="0"/>
              <a:buNone/>
            </a:pPr>
            <a:r>
              <a:rPr lang="en-US" sz="8800" smtClean="0"/>
              <a:t>2 ( y – 3 ) + 7 &lt;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440</Words>
  <Application>Microsoft Office PowerPoint</Application>
  <PresentationFormat>On-screen Show (4:3)</PresentationFormat>
  <Paragraphs>83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ＭＳ Ｐゴシック</vt:lpstr>
      <vt:lpstr>Calibri</vt:lpstr>
      <vt:lpstr>Symbol</vt:lpstr>
      <vt:lpstr>Office Theme</vt:lpstr>
      <vt:lpstr>INEQUALITY REVIEW GAME!  TEST ON MONDAY</vt:lpstr>
      <vt:lpstr>1)  Graph the Inequality.</vt:lpstr>
      <vt:lpstr>2) Solve and graph the inequality.</vt:lpstr>
      <vt:lpstr>PowerPoint Presentation</vt:lpstr>
      <vt:lpstr>3)  Solve and graph the inequality.</vt:lpstr>
      <vt:lpstr>PowerPoint Presentation</vt:lpstr>
      <vt:lpstr>4)  Solve and graph the inequality.</vt:lpstr>
      <vt:lpstr>PowerPoint Presentation</vt:lpstr>
      <vt:lpstr>5)  Solve and graph the inequality.</vt:lpstr>
      <vt:lpstr>PowerPoint Presentation</vt:lpstr>
      <vt:lpstr>6)  Solve and graph the inequality.</vt:lpstr>
      <vt:lpstr>PowerPoint Presentation</vt:lpstr>
      <vt:lpstr>7)  Graph the inequality.</vt:lpstr>
      <vt:lpstr>8)  Graph the inequality.</vt:lpstr>
      <vt:lpstr>9)  Solve and graph the inequality.</vt:lpstr>
      <vt:lpstr>PowerPoint Presentation</vt:lpstr>
      <vt:lpstr>10)  Solve and graph the inequality.</vt:lpstr>
      <vt:lpstr>PowerPoint Presentation</vt:lpstr>
      <vt:lpstr>11)  Solve and graph the inequality.</vt:lpstr>
      <vt:lpstr>PowerPoint Presentation</vt:lpstr>
      <vt:lpstr>12)  Solve and graph the inequality.</vt:lpstr>
      <vt:lpstr>PowerPoint Presentation</vt:lpstr>
      <vt:lpstr>13)  Solve and graph the inequality.</vt:lpstr>
      <vt:lpstr>PowerPoint Presentation</vt:lpstr>
      <vt:lpstr>14)  Solve and graph the inequality.</vt:lpstr>
      <vt:lpstr>PowerPoint Presentation</vt:lpstr>
      <vt:lpstr>15)  Solve and graph the inequality.</vt:lpstr>
      <vt:lpstr>PowerPoint Presentation</vt:lpstr>
      <vt:lpstr>16)  Solve and graph the inequality.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the Inequality.</dc:title>
  <dc:creator>Edie Franks</dc:creator>
  <cp:lastModifiedBy>PSD</cp:lastModifiedBy>
  <cp:revision>7</cp:revision>
  <dcterms:created xsi:type="dcterms:W3CDTF">2010-03-20T18:20:48Z</dcterms:created>
  <dcterms:modified xsi:type="dcterms:W3CDTF">2010-03-26T12:28:30Z</dcterms:modified>
</cp:coreProperties>
</file>